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311" r:id="rId25"/>
    <p:sldId id="312" r:id="rId26"/>
    <p:sldId id="313" r:id="rId27"/>
    <p:sldId id="296" r:id="rId28"/>
    <p:sldId id="284" r:id="rId29"/>
    <p:sldId id="294" r:id="rId30"/>
    <p:sldId id="304" r:id="rId31"/>
    <p:sldId id="309" r:id="rId32"/>
    <p:sldId id="31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BCCDE8"/>
    <a:srgbClr val="B9B9B9"/>
    <a:srgbClr val="D6D6D6"/>
    <a:srgbClr val="8C8182"/>
    <a:srgbClr val="2F518E"/>
    <a:srgbClr val="BCCDE7"/>
    <a:srgbClr val="DDBC8E"/>
    <a:srgbClr val="7515DD"/>
    <a:srgbClr val="DDB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1"/>
    <p:restoredTop sz="96312"/>
  </p:normalViewPr>
  <p:slideViewPr>
    <p:cSldViewPr snapToGrid="0" snapToObjects="1">
      <p:cViewPr>
        <p:scale>
          <a:sx n="112" d="100"/>
          <a:sy n="112" d="100"/>
        </p:scale>
        <p:origin x="67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82537</TotalTime>
  <Words>3738</Words>
  <Application>Microsoft Macintosh PowerPoint</Application>
  <PresentationFormat>Widescreen</PresentationFormat>
  <Paragraphs>1198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214</cp:revision>
  <cp:lastPrinted>2021-04-22T14:45:13Z</cp:lastPrinted>
  <dcterms:created xsi:type="dcterms:W3CDTF">2021-02-18T20:52:12Z</dcterms:created>
  <dcterms:modified xsi:type="dcterms:W3CDTF">2021-12-22T02:43:43Z</dcterms:modified>
</cp:coreProperties>
</file>